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67" r:id="rId3"/>
    <p:sldId id="269" r:id="rId4"/>
    <p:sldId id="270" r:id="rId5"/>
    <p:sldId id="271" r:id="rId6"/>
    <p:sldId id="272" r:id="rId7"/>
    <p:sldId id="273" r:id="rId8"/>
    <p:sldId id="256" r:id="rId9"/>
    <p:sldId id="257" r:id="rId10"/>
    <p:sldId id="258" r:id="rId11"/>
    <p:sldId id="259" r:id="rId12"/>
    <p:sldId id="260" r:id="rId13"/>
    <p:sldId id="261" r:id="rId14"/>
    <p:sldId id="263" r:id="rId15"/>
    <p:sldId id="26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0086-A62E-4C44-9BB6-EB56EE8BCE96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49F3-AD4F-4084-9145-CBE7751D5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6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FD82-1783-472A-9014-6F5BC4AEBB05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1119-909C-482E-B04D-0CBBE110E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53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10C0-F5D8-4BEB-A319-450D7C10F9DA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4F01-A9B6-405C-A54E-B745850E1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2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86FA-7C08-4194-970F-28B742C708A2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69C2B-1FB4-4DA2-8F6E-3C56413CD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6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DBBF-BAC5-47EE-B71A-5586EFDA3C70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1C1D-EA48-40A3-ADD5-8C42B4AFC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0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2ACB-490E-485F-9177-3D1D52FA45D3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FE61-9267-42A8-BC4D-26309B51F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36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E58C-5C19-40F7-BEFB-B96714C498ED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D971-5F0F-4BEB-8131-9865CE50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7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6E5F-69BD-45F7-B9A4-05CF77A1992D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E158-5920-43C7-89C2-E082CC48F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2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273A-890D-4D2B-BBD8-4DBBBA8DF2B6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C95E-7CB6-48C5-9306-028551700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73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6F2F-5035-44A9-84EF-1414B47C9A27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8070-D5FD-4F86-88B1-65AF0EA02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65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D3EE-2B36-43CF-B2A2-482B57D48A0F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8BCE-40F8-45DE-ABB9-7AB907623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0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3F712-322E-40DA-BEE9-63D5E2B58C34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545C7-B366-498C-A4D2-F043FAA749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D6FA4C-9BD0-4AEA-AD84-DAB710EBD8A9}" type="datetimeFigureOut">
              <a:rPr lang="ru-RU"/>
              <a:pPr>
                <a:defRPr/>
              </a:pPr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ACAE9-3749-479A-9B85-93183D19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4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«Кемел болашақ» өзін-өзі басқару ұйымы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2952328" cy="325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41776"/>
            <a:ext cx="147565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0"/>
            <a:ext cx="7093296" cy="1196752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фракциясы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Рысдаулет Айзада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2808312" cy="1824434"/>
          </a:xfrm>
          <a:prstGeom prst="rect">
            <a:avLst/>
          </a:prstGeom>
          <a:noFill/>
        </p:spPr>
      </p:pic>
      <p:pic>
        <p:nvPicPr>
          <p:cNvPr id="6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140968"/>
            <a:ext cx="2376264" cy="100811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254" y="116632"/>
            <a:ext cx="3627170" cy="5921896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841776"/>
            <a:ext cx="147565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888432" cy="1824434"/>
          </a:xfrm>
          <a:prstGeom prst="rect">
            <a:avLst/>
          </a:prstGeom>
          <a:noFill/>
        </p:spPr>
      </p:pic>
      <p:pic>
        <p:nvPicPr>
          <p:cNvPr id="7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3168352" cy="14865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фракциясы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Аружан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775" y="513604"/>
            <a:ext cx="3874087" cy="5651700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535747"/>
            <a:ext cx="1512168" cy="2044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808312" cy="1824434"/>
          </a:xfrm>
          <a:prstGeom prst="rect">
            <a:avLst/>
          </a:prstGeom>
          <a:noFill/>
        </p:spPr>
      </p:pic>
      <p:pic>
        <p:nvPicPr>
          <p:cNvPr id="7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2232248" cy="145019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/>
          <p:nvPr/>
        </p:nvSpPr>
        <p:spPr>
          <a:xfrm>
            <a:off x="-756592" y="332656"/>
            <a:ext cx="7093296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Экология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және еңбек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фракциясы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Уразалина Гулден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9-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сынып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356" y="476672"/>
            <a:ext cx="3418068" cy="5688632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367" y="-135396"/>
            <a:ext cx="1577722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3168352" cy="259228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1691680" y="5708513"/>
            <a:ext cx="7093296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Спорт </a:t>
            </a:r>
            <a:r>
              <a:rPr lang="ru-RU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және</a:t>
            </a:r>
            <a:r>
              <a:rPr lang="ru-RU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салауатты</a:t>
            </a:r>
            <a:r>
              <a:rPr lang="ru-RU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өмір</a:t>
            </a:r>
            <a:r>
              <a:rPr lang="ru-RU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салты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фракциясы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noProof="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Кайрула</a:t>
            </a:r>
            <a:r>
              <a:rPr lang="ru-RU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noProof="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Арслан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8-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сынып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7" y="471494"/>
            <a:ext cx="3139080" cy="5333770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9053" y="4459110"/>
            <a:ext cx="1512168" cy="2138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3168352" cy="3528392"/>
          </a:xfrm>
          <a:prstGeom prst="rect">
            <a:avLst/>
          </a:prstGeom>
          <a:noFill/>
        </p:spPr>
      </p:pic>
      <p:pic>
        <p:nvPicPr>
          <p:cNvPr id="6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411760" cy="316835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/>
          <p:nvPr/>
        </p:nvSpPr>
        <p:spPr>
          <a:xfrm>
            <a:off x="1584176" y="56658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Өзін-өзітану және бақыт фракциясы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Мустафина Саида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сынып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516" y="562942"/>
            <a:ext cx="3043900" cy="5219800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279553"/>
            <a:ext cx="147565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5715000"/>
            <a:ext cx="4536504" cy="11430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фракциясы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Қанат Аружан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600400" cy="266429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76672"/>
            <a:ext cx="3322608" cy="5472608"/>
          </a:xfrm>
          <a:prstGeom prst="rect">
            <a:avLst/>
          </a:prstGeom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81128"/>
            <a:ext cx="1656184" cy="1957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4000" y="666750"/>
            <a:ext cx="8431213" cy="69532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Оқушылардың Парламенті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(өзін-өзі басқару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4950" y="2111375"/>
            <a:ext cx="1666875" cy="4132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8713" y="4505325"/>
            <a:ext cx="6072187" cy="59093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0" marR="0" lvl="0" indent="0" algn="just" defTabSz="622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</a:t>
            </a: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оқу-тәрбие процесінің проблемаларын шешуде мектеп әкімшілігінің таптырмас көмекшісі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8197" name="Picture 14" descr="C:\Documents and Settings\Adminkz\Рабочий стол\самоуправление 2021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989138"/>
            <a:ext cx="2381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 descr="C:\Documents and Settings\Adminkz\Рабочий стол\самоуправление 2021\bez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237013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70138" y="2559050"/>
            <a:ext cx="5999162" cy="120015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бұл білім алушылардың білім беру ұйымын бірлесіп басқаруға, оқу-тәрбие процесін ұйымдастыру кезіндегі мәселелерді шешуге қатысу нысаны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49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78263"/>
            <a:ext cx="2036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5113" y="169863"/>
            <a:ext cx="2219325" cy="58102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ПАРЛАМЕНТТІҢ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мақсаты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113" y="2774950"/>
            <a:ext cx="2219325" cy="43815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МІНДЕТТЕРІ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14525" y="750888"/>
            <a:ext cx="6689725" cy="124649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білім алушылардың бойында азаматтық белсенділік, әлеуметтік құзыреттілік, азаматтық жауапкершілік дағдыларын дамыту, әлеуметтік шығармашылыққа қабілетті, өзінің жеке басын, қоғам мен мемлекетті жетілдіру мүддесінде әрекет ете алатын жоғары мәдениетті, гуманистік бағыттағы азаматты </a:t>
            </a:r>
            <a:r>
              <a:rPr kumimoji="0" lang="kk-KZ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тәрбиелеу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25638" y="3141663"/>
            <a:ext cx="7110412" cy="240065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kk-KZ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білім алушылардың қабілеттері мен мүдделерін, мектепте бірыңғай құқықтық кеңістікті дамыту үшін жағдай жасау, білім беру ұйымын басқаруға қатысуға нақты мүмкіндік беру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kk-KZ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ұжымдық өмір нормаларына, мемлекет заңдарына, адамдарға пайда әкелгісі келетіндігіне, достары мен құрдастарына қиындықтарды жеңуге көмектесуге оң көзқарас қалыптастыру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kk-KZ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әрбір білім алушыны білім беру ұйымының қоғамдық өміріне тарту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kk-KZ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өзіндік ойлау мен өзіндік сана-сезімді, көшбасшылық мінез-құлық дағдыларын, ұйымдастырушылық білімді, іскерлікті, ұжымдық және басшылық қызмет дағдыларын дамыту</a:t>
            </a:r>
          </a:p>
        </p:txBody>
      </p:sp>
    </p:spTree>
    <p:extLst>
      <p:ext uri="{BB962C8B-B14F-4D97-AF65-F5344CB8AC3E}">
        <p14:creationId xmlns:p14="http://schemas.microsoft.com/office/powerpoint/2010/main" val="368655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1293813" y="1317625"/>
            <a:ext cx="6167437" cy="52212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6988"/>
            <a:ext cx="9144000" cy="4318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МЕКТЕП ПАРЛАМЕНТІ: ҚҰРЫЛЫМЫ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2688" y="2420889"/>
            <a:ext cx="2453208" cy="900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ЭКОЛОГИЯ ЖӘНЕ ЕҢБЕК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ФРАКЦИЯ СЫ (КАБИНЕТ, КОМИТЕТ ЖӘНЕ Т.Б.)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8350" y="1317625"/>
            <a:ext cx="2613025" cy="968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ҚР БҒМ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БАЛАЛАР ӨКІЛДІГІ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2100" y="2746375"/>
            <a:ext cx="2322388" cy="682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ҚҰҚЫҚ ЖӘНЕ ТӘРТІП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ФРАКЦИЯ СЫ (КАБИНЕТ, КОМИТЕТ ЖӘНЕ Т.Б:)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45238" y="912813"/>
            <a:ext cx="2606675" cy="296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ҚҰРЫЛЫМ МОДУЛЬДЕРІ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02013" y="3440113"/>
            <a:ext cx="2232025" cy="593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МЕКТЕП ПРЕЗИДЕНТІ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400" y="425450"/>
            <a:ext cx="83312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ӨЗГЕРІСТЕР ДЕПУТАТТАРЫНЫҢ ЖАЛПЫ ЖИНАЛЫСЫ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475" y="3670300"/>
            <a:ext cx="2305050" cy="814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ӨЗІН-ӨЗІ ТАНУ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ФРАКЦИЯСЫ (КАБИНЕТ, КОМИТЕТ ЖӘНЕ Т.Б.)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8725" y="5400675"/>
            <a:ext cx="2439739" cy="692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СПОРТ ЖӘНЕ СӨС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ФРАКЦИЯСЫ (КАБИНЕТ, КОМИТЕТ ЖӘНЕ Т.Б.)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18138" y="1636712"/>
            <a:ext cx="3330326" cy="640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ҚАМҚОРЛЫҚ (ЕРІКТІЛІК)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ФРАКЦИЯ СЫ (КАБИНЕТ, КОМИТЕТ ЖӘНЕ Т.Б.)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3861048"/>
            <a:ext cx="2305050" cy="841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АҚПАРАТ  ЖӘНЕ БАСПА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ФРАКЦИЯ СЫ (КАБИНЕТ, КОМИТЕТ ЖӘНЕ Т.Б.)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6021288"/>
            <a:ext cx="2808312" cy="692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БАҚЫТ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ФРАКЦИЯ СЫ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(КАБИНЕТ, КОМИТЕТ ЖӘНЕ Т.Б.)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4725144"/>
            <a:ext cx="316835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МӘДЕНИЕТ ЖӘНЕ ДЕБАТТЫҚ ҚОЗҒАЛЫС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ФРАКЦИЯСЫ (КАБИНЕТ, КОМИТЕТ ЖӘНЕ Т.Б.)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11313" y="1438275"/>
            <a:ext cx="42703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78400" y="1555750"/>
            <a:ext cx="42703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725144"/>
            <a:ext cx="427037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86100" y="5878513"/>
            <a:ext cx="427038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81700" y="5113338"/>
            <a:ext cx="427038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3717032"/>
            <a:ext cx="42703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2492896"/>
            <a:ext cx="42703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5650" y="2286000"/>
            <a:ext cx="42703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2088" y="3321050"/>
            <a:ext cx="42703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8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4181475" y="2365375"/>
            <a:ext cx="392113" cy="955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</p:cNvCxnSpPr>
          <p:nvPr/>
        </p:nvCxnSpPr>
        <p:spPr>
          <a:xfrm flipH="1">
            <a:off x="4476750" y="4033838"/>
            <a:ext cx="41275" cy="2036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859338" y="2347913"/>
            <a:ext cx="958850" cy="893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3586163" y="2819400"/>
            <a:ext cx="376237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634038" y="3241675"/>
            <a:ext cx="815975" cy="198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3086100" y="4113213"/>
            <a:ext cx="1020763" cy="517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2676525" y="3902075"/>
            <a:ext cx="623888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978400" y="4087813"/>
            <a:ext cx="83978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634038" y="3929063"/>
            <a:ext cx="919162" cy="701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трелка вниз 60"/>
          <p:cNvSpPr/>
          <p:nvPr/>
        </p:nvSpPr>
        <p:spPr>
          <a:xfrm>
            <a:off x="3522663" y="944563"/>
            <a:ext cx="1709737" cy="28257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07" name="Picture 2" descr="C:\Users\Пользователь\Desktop\risunok1-500x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4503738"/>
            <a:ext cx="1546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5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6988"/>
            <a:ext cx="9144000" cy="4318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МЕКТЕП ПАРЛАМЕНТІНІҢ ТЬЮТОРЛАРЫ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5113" y="4718050"/>
            <a:ext cx="3665537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ЭКОЛОГИЯ ЖӘНЕ ЕҢБЕК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КОМИТЕТІ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622425"/>
            <a:ext cx="3649663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ҚР БҒМ БАЛАЛАР ӨКІЛДІГІ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2198688"/>
            <a:ext cx="3646488" cy="357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ҚҰҚЫҚ ЖӘНЕ ТӘРТІП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КОМИТЕТІ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975" y="1001713"/>
            <a:ext cx="1601788" cy="423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ПРЕЗИДЕНТ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6700" y="4214813"/>
            <a:ext cx="3665538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ӨЗІН-ӨЗІ ТАНУ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КОМИТЕТІ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6225" y="3695700"/>
            <a:ext cx="3665538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СПОРТ ЖӘНЕ СӨС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КОМИТЕТІ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113" y="5726113"/>
            <a:ext cx="3665537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ҚАМҚОРЛЫҚ (ЕРІКТІЛІК)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КОМИТЕТІ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50" y="3206750"/>
            <a:ext cx="3649663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АҚПАРАТ ЖӘНЕ БАСПА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КОМИТЕТІ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50" y="2701925"/>
            <a:ext cx="3649663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БАҚЫТ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КОМИТЕТІ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225" y="5222875"/>
            <a:ext cx="3665538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МӘДЕНИЕТ ЖӘНЕ ДЕБАТТЫҚ ҚОЗҒАЛЫС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КОМИТЕТІ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91125" y="4653136"/>
            <a:ext cx="3667125" cy="4236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ЖАҒРАФИЯ ПӘНІНІҢ МҰҒАЛІМІ (ХИМИИЯ БИОЛОГИЯ)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211763" y="1622425"/>
            <a:ext cx="3649662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БАЛАНЫҢ ҚҰҚЫҚТАРЫ ЖӨНІНДЕГІ МЕКТЕП УӘКІЛІ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11763" y="2198688"/>
            <a:ext cx="3648075" cy="357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ҚҰҚЫҚ ЖӘНЕ ТАРИХ ПӘНІНІҢ МҰҒАЛІМІ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211763" y="1001713"/>
            <a:ext cx="3657600" cy="423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ТЬЮТОРЛЫҚ ҚЫЗМЕТТІҢ БАСШЫСЫ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194300" y="4214813"/>
            <a:ext cx="3665538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ӨЗІН-ӨЗІ ТАНУ ПӘНІНІҢ МҰҒАЛІМІ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03825" y="3709988"/>
            <a:ext cx="3616647" cy="439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ДЕНЕШЫНЫҚТЫРУ ПӘНІ МҰҒАЛІМІ, МЕКТЕПТІҢ МЕДИЦИНА ҚЫЗМЕТКЕРІ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1125" y="5726113"/>
            <a:ext cx="3667125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ӘЛЕУМЕТТІК ПЕДАГОГ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211762" y="3206750"/>
            <a:ext cx="3680717" cy="438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ОРЫС ТІЛІ ЖӘНЕ ӘДЕБИЕТІ ПӘНІНІҢ МҰҒАЛІМІ/  ИНФОРМАТИКА ПӘНІ МҰҒАЛІМІ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211763" y="2701925"/>
            <a:ext cx="3649662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ПЕДАГОГ-ПСИХОЛОГ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203825" y="5222875"/>
            <a:ext cx="3665538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ДИРЕКТОРДЫҢ ОРЫНБАСАРЫ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941763" y="1671638"/>
            <a:ext cx="1236662" cy="3095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Двойная стрелка влево/вправо 57"/>
          <p:cNvSpPr/>
          <p:nvPr/>
        </p:nvSpPr>
        <p:spPr>
          <a:xfrm>
            <a:off x="3916363" y="2222500"/>
            <a:ext cx="1236662" cy="309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Двойная стрелка влево/вправо 58"/>
          <p:cNvSpPr/>
          <p:nvPr/>
        </p:nvSpPr>
        <p:spPr>
          <a:xfrm>
            <a:off x="3941763" y="2709863"/>
            <a:ext cx="1236662" cy="3095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Двойная стрелка влево/вправо 61"/>
          <p:cNvSpPr/>
          <p:nvPr/>
        </p:nvSpPr>
        <p:spPr>
          <a:xfrm>
            <a:off x="3924300" y="3254375"/>
            <a:ext cx="1236663" cy="3111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Двойная стрелка влево/вправо 62"/>
          <p:cNvSpPr/>
          <p:nvPr/>
        </p:nvSpPr>
        <p:spPr>
          <a:xfrm>
            <a:off x="3937000" y="3733800"/>
            <a:ext cx="1236663" cy="309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Двойная стрелка влево/вправо 63"/>
          <p:cNvSpPr/>
          <p:nvPr/>
        </p:nvSpPr>
        <p:spPr>
          <a:xfrm>
            <a:off x="3924300" y="4238625"/>
            <a:ext cx="1236663" cy="309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>
            <a:off x="3941763" y="4767263"/>
            <a:ext cx="1236662" cy="3095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>
          <a:xfrm>
            <a:off x="3941763" y="5270500"/>
            <a:ext cx="1236662" cy="3111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Двойная стрелка влево/вправо 66"/>
          <p:cNvSpPr/>
          <p:nvPr/>
        </p:nvSpPr>
        <p:spPr>
          <a:xfrm>
            <a:off x="3941763" y="5783263"/>
            <a:ext cx="1236662" cy="3095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56100" y="1671638"/>
            <a:ext cx="360363" cy="309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356100" y="2176463"/>
            <a:ext cx="360363" cy="309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392613" y="2701925"/>
            <a:ext cx="358775" cy="3095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392613" y="3230563"/>
            <a:ext cx="358775" cy="309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392613" y="3708400"/>
            <a:ext cx="358775" cy="3095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379913" y="4202113"/>
            <a:ext cx="360362" cy="309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392613" y="4784725"/>
            <a:ext cx="358775" cy="311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392613" y="5270500"/>
            <a:ext cx="358775" cy="311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375150" y="5743575"/>
            <a:ext cx="360363" cy="3095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9</a:t>
            </a:r>
          </a:p>
        </p:txBody>
      </p:sp>
      <p:pic>
        <p:nvPicPr>
          <p:cNvPr id="4137" name="Picture 2" descr="C:\Users\Пользователь\Desktop\96mWEHqu2F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04863"/>
            <a:ext cx="20542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29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4"/>
          <p:cNvSpPr>
            <a:spLocks noChangeArrowheads="1"/>
          </p:cNvSpPr>
          <p:nvPr/>
        </p:nvSpPr>
        <p:spPr bwMode="auto">
          <a:xfrm>
            <a:off x="1943100" y="1181100"/>
            <a:ext cx="5221288" cy="52322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КҮТІЛЕТІН НӘТИЖЕЛЕР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315" name="Picture 7" descr="C:\Documents and Settings\Adminkz\Рабочий стол\самоуправление 202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1088" y="2708275"/>
            <a:ext cx="6480175" cy="27699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адал, мейірімді және белсенді тұлғалардың тәрбиелі жас ұрпағы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қоғамдық (балалар мен жастар) сананы трансформациялау мен жаңғыртуда оқушылар мен студенттердің өзін-өзі басқару органдарының мәртебесі мен рөлін арттыру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білім алушыларды қызығушылықтары бойынша жобалық қызметке тарту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барлық деңгейлердегі бюджеттерден тұрақты және жүйелі қаржыландыру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2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4624" y="5589240"/>
            <a:ext cx="6336704" cy="147002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Мектеп президенті</a:t>
            </a:r>
            <a:r>
              <a:rPr lang="en-US" sz="2000" dirty="0" smtClean="0"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Арыстанбек</a:t>
            </a:r>
            <a:r>
              <a:rPr lang="ru-RU" sz="2000" dirty="0" smtClean="0"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Ырысбек</a:t>
            </a:r>
            <a:r>
              <a:rPr lang="en-US" sz="2000" dirty="0" smtClean="0"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сынып</a:t>
            </a:r>
            <a:endParaRPr lang="ru-RU" sz="2000" dirty="0">
              <a:latin typeface="Times New Roman" panose="02020603050405020304" pitchFamily="18" charset="0"/>
              <a:ea typeface="Malgun Gothic Semilight" panose="020B0502040204020203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33" name="AutoShape 9" descr="blob:https://web.whatsapp.com/fdfcf008-782d-48c6-84d4-bfa69184c33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35" name="AutoShape 11" descr="blob:https://web.whatsapp.com/fdfcf008-782d-48c6-84d4-bfa69184c33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8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2592288" cy="266429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50" y="476672"/>
            <a:ext cx="3212870" cy="5400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453" y="4452044"/>
            <a:ext cx="1656184" cy="2045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53650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беру,мәдениет және пікірталас</a:t>
            </a:r>
            <a:r>
              <a:rPr lang="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қозғалысың фракциясы</a:t>
            </a:r>
            <a:b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Рысдаулет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ұрсая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9-сынып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600400" cy="2664296"/>
          </a:xfrm>
          <a:prstGeom prst="rect">
            <a:avLst/>
          </a:prstGeom>
          <a:noFill/>
        </p:spPr>
      </p:pic>
      <p:pic>
        <p:nvPicPr>
          <p:cNvPr id="3" name="Picture 6" descr="https://gas-kvas.com/uploads/posts/2023-02/1675422739_gas-kvas-com-p-fonovii-risunok-politika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4147661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33" y="44624"/>
            <a:ext cx="3998573" cy="5904656"/>
          </a:xfrm>
          <a:prstGeom prst="rect">
            <a:avLst/>
          </a:prstGeom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5217652"/>
            <a:ext cx="1475656" cy="166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Қамқорлық фракциясы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Махамбетәлі Нұрсана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 сынып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https://catherineasquithgallery.com/uploads/posts/2021-02/1614507972_15-p-yarko-belii-fon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995936" cy="27363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007" y="374835"/>
            <a:ext cx="3207255" cy="5646453"/>
          </a:xfrm>
          <a:prstGeom prst="rect">
            <a:avLst/>
          </a:prstGeom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437112"/>
            <a:ext cx="1545584" cy="211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труктура Школьный парламент.pot [Режим совместимости]" id="{4B841969-E353-4893-9978-72538CAA5E79}" vid="{92DF1306-4538-420E-8B2B-637D91E35A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451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Malgun Gothic Semilight</vt:lpstr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1_Тема Office</vt:lpstr>
      <vt:lpstr>«Кемел болашақ» өзін-өзі басқару ұйымы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Мектеп президенті Арыстанбек Ырысбек 9- сынып</vt:lpstr>
      <vt:lpstr>Білім беру,мәдениет және пікірталас қозғалысың фракциясы Рысдаулет Нұрсая 9-сынып</vt:lpstr>
      <vt:lpstr>Қамқорлық фракциясы Махамбетәлі Нұрсана 9- сынып</vt:lpstr>
      <vt:lpstr>Құқық және тәртіп фракциясы Рысдаулет Айзада 7- сынып</vt:lpstr>
      <vt:lpstr>Презентация PowerPoint</vt:lpstr>
      <vt:lpstr>Презентация PowerPoint</vt:lpstr>
      <vt:lpstr>Презентация PowerPoint</vt:lpstr>
      <vt:lpstr>Презентация PowerPoint</vt:lpstr>
      <vt:lpstr>Патриотизм фракциясы Қанат Аружан 8-сынып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Мектеп президенті Ибраева Нұрбахыт 10- сынып</dc:title>
  <dc:creator>123456</dc:creator>
  <cp:lastModifiedBy>User</cp:lastModifiedBy>
  <cp:revision>11</cp:revision>
  <cp:lastPrinted>2023-11-25T12:34:00Z</cp:lastPrinted>
  <dcterms:created xsi:type="dcterms:W3CDTF">2023-10-31T03:20:00Z</dcterms:created>
  <dcterms:modified xsi:type="dcterms:W3CDTF">2024-09-07T14:13:20Z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83E468285DA74F6392983B09CA6F9CBF_12</vt:lpwstr>
  </property>
  <property fmtid="{D5CDD505-2E9C-101B-9397-08002B2CF9AE}" pid="3" name="KSOProductBuildVer">
    <vt:lpwstr>1049-12.2.0.13306</vt:lpwstr>
  </property>
</Properties>
</file>