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4" r:id="rId3"/>
    <p:sldId id="257" r:id="rId4"/>
    <p:sldId id="263" r:id="rId5"/>
    <p:sldId id="264" r:id="rId6"/>
    <p:sldId id="265" r:id="rId7"/>
    <p:sldId id="266" r:id="rId8"/>
    <p:sldId id="283" r:id="rId9"/>
    <p:sldId id="285" r:id="rId10"/>
    <p:sldId id="277" r:id="rId11"/>
    <p:sldId id="278" r:id="rId12"/>
    <p:sldId id="279" r:id="rId13"/>
    <p:sldId id="280" r:id="rId14"/>
    <p:sldId id="281" r:id="rId15"/>
  </p:sldIdLst>
  <p:sldSz cx="6858000" cy="9906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2178" y="11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24000" y="1524000"/>
            <a:ext cx="9906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60" y="3095612"/>
            <a:ext cx="4210704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“Қатынас” </a:t>
            </a:r>
          </a:p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білім беру саласы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“Сөйлеуді дамыту” 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бөлімі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идактикалық ойындар 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картотекасы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57232" y="952472"/>
            <a:ext cx="521495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«Дұрыс орналастыр»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Бөлім: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Балабақша ауласындағы  гүлдер туралы балаларға мағлұмат беру.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Құралдар жабдықтар: Балабақша ауласында өсетін  гүлдердің суреттері.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 барысы: Суреттегі бойынша балабақша  ауласындағы гүлдерге  қақпақ арқылы сәйкес заттарды орналастыру.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Мысалы: Гүлге ара қонады , гүлге су кұю.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785794" y="5810256"/>
            <a:ext cx="571504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Отбасы мүшелерін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Отбасы мүшеріне қатысты әрекеттерді атауға үйрету.Қарым-қатынас дағдыларын қалыптастыру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жабдықтары:  Отбасы мүшелерінің суреттері,карточкалар,қыстырғыштар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 барысы: Әр отбасы мүшелері белгіленген суреттерге кімнің қандай әрекетпен айналысатына  байланысты  әр түрлі еңбек әрекеттерін қыстырғыш арқылы сәйкестендіру.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57232" y="809596"/>
            <a:ext cx="51435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Жемістерді жина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Көкөністер мен жемістерді ажырата білуге  ойлау қабілеттерін  дамыту  және  сурет арқылы әңгіме  құрастыруға үйрету  , сөздік  қорын  дамыту.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Ойнаушылар саны: 8 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жабдықтары: Себеттер және көкөністер мен  жеміс-жидектердің суреттер жабыстырған қақпақтар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Ойынның барысы: Балаларға себетке көкөністер мен  жеміс-жидектерді бір-бірінен ажыратып жинау және аттарын атай білу.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5794" y="5738818"/>
            <a:ext cx="51435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Дидактикалық ойынның атауы: 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Ертегіні жалғастыр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Балаларға таныс ертегіні жалғастыруға үйрету, ой-өрістерін дамыту.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Ойнаушылар саны:8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жабдықтары:  Ертегінің кейіпкерлерінің  суреттері.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Ойынның барысы: Тәрбиеші  ертегі кейіпкерлерін үстелдің үстіне қояды, (мысалы: шалқан, атасы, апасы, немересі)  балалар әрі қарай  ертегінің атауын тауып, сол ертегіні  жалғастыруы керек 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28670" y="881034"/>
            <a:ext cx="5072074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Кім жылдам?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Қоршаған ортаны танып білуге, спорт түрлері туралы түсінік беру, оларды атап, ажырата білуге үйрету, ойлау қабілетін дамыту, жылдамдыққа, ұйымшылдыққа тәрбиелеу.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Ойнаушылыр саны:  8 бала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Құралдар жабдықтар: суреттер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Ойын барысы:  Балаларға спорт түрлерінің суреті салынған картинкалар және соған ұқсас карточкалар беріледі, балалар спорттың әр түріне, түстеріне көңіл аудара отырып, ерекше белгілері арқылы дәл сондай суретті табады, кеспе суреттерді беттестіріп қояды.</a:t>
            </a: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000108" y="5881694"/>
            <a:ext cx="535785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Жылдам ойлан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 Ұл бала мен қыз бала ойнайтын ойындарын ажыратуға үйрету.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Ойнаушылыр саны:  8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Құралдар жабдықтар:  ұл бала, қыз бала суреттері, карточкалар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Ойын барысы:  Ұл бала, қыз бала суреттеріне қыстырғыш арқылы  тиесілі жеке заттарын ажырата отырып орналастыру.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85794" y="809596"/>
            <a:ext cx="51435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Әшекей бұйымдарды ата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Әшекей бұйымдармен таныстыру , сөздік қорын дамыту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Ойнаушылыр саны:  8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Құралдар жабдықтар:  Әшекей бұйымдардың  суреттері.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 барысы: Тәрбиеші үстелдің үстілеріне ұлттық әшекей бұйымдарды қояды. Балалар заттарды  атап,сол бұйым туралы білгендерін айтып береді.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28670" y="5881694"/>
            <a:ext cx="52864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Ойлан , тап!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Сөздік қорын молайту , тілін дамыту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Ойнаушылыр саны: 8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Құралдар жабдықтар: Қазақстанның көрікті жерлерінің суреттері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Ойын барысы: Тәрбиеші балаларды бір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бірлеп ортаға шығарады , содан кейін кез келген суретті ұсынады, бала қолында ненің суретін ұстап тұрады , соны сипаттап айтып беру керек , ал қалған балалар не нәрсені сипаттап айтып тұрғанын таб керек.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85794" y="881034"/>
            <a:ext cx="54292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ойынның атауы: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Құстарды ажырат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беру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Құстарды танып білуге , оларды атап ажырата білуге үйрету , ойлау қабілетін дамыту құстарды қорғауға тәрбиелеу.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Ойнаушылыр саны:  8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Құралдар жабдықтар: суреттер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Ойын барысы: Құстардың суреті салынған картиналар және  соған ұқсас суреттері беріледі , балалар құстардың әрбір түріне , түстеріне көңіл аудара отырып , ерекше белгілері арқылы дәл осындай суреттерді табады. 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714356" y="5810256"/>
            <a:ext cx="53578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Дидактикалық ойын: 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Қысқы ойындарды ата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саласы: Қатынас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Бөлімі: Көркем әдебеиет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Мақсаты: Қыс мезгілі туралы түсініктерін кеңейту, қыстағы мерекелер, қысқы ойындар туралы түсінік беру.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Ойыншының саны:8 бала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Құрал-жабдықтар: Қыс және қысқы ойындардың  суреттері,қыстырғыштар.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Ойынның барысы: Тәрбиеші балаларға суреттерді көрсете отырып, сұрақ қояды.Балалар  суреттерді тауып,қыстырғышпен қыстырып ,сұрақтарға жауап береді,әңгіме құрастырады.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24000" y="1524000"/>
            <a:ext cx="9906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1909" y="1475971"/>
            <a:ext cx="4374083" cy="56938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Ойындар тізімі:</a:t>
            </a: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1. Көкеністер мен жемістер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2. Отбасы мүшелері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3. Құстарды ажырат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4. Төлін тап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5. Не жоқ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6. Қысқы табиғат</a:t>
            </a: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құбылыстарын көрсету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7. Мекенін тап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8. Болады, болмайды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9. Мамандықты ата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10. Қай мезгілде киеміз?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928670" y="1309662"/>
            <a:ext cx="52864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kk-KZ" sz="1400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Көкөністер мен жемістер</a:t>
            </a:r>
            <a:r>
              <a:rPr lang="kk-KZ" sz="1400" dirty="0" smtClean="0">
                <a:ea typeface="Times New Roman" pitchFamily="18" charset="0"/>
                <a:cs typeface="Times New Roman" pitchFamily="18" charset="0"/>
              </a:rPr>
              <a:t>»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Көкөністер мен жемістерді ажырата білуге үйрету,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ойлау қабілеттерін  және  сөздік қорын дамыту.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Көкөністер мен жемістер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Көкөністер мен жемістерді атап, екі  себетке бөліп орналастыру.</a:t>
            </a:r>
            <a:endParaRPr lang="kk-KZ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857232" y="6167446"/>
            <a:ext cx="507209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«Отбасы мүшелерін орналастыр»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Отбасы мүшелерін атауға, оларды құрметтеуге үйрету. Есте сақтау, зейін қою қабілеттерін жетілдіру.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Отбасы мүшелерінің суреттері, ұяшықтар.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Балалар  отбасы мүшелерінің аттарын, олардың жанұядағы орны мен атқаратын қызметін атаулары керек.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57232" y="1309662"/>
            <a:ext cx="528641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«Құстарды ажырат»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Дала құстары мен үй құстарын ажырата білуге үйрету, балалардың сөздік қорын құс атауларын білдіретін сөздермен толықтыру.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Құстардың суретері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Дала құстары мен үй құстары  бейнеленген суретті екі топқа бөліп орналастырады, олардың   қайсысы дала құсы,  қайсысы үй құсы екенін айтады.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85794" y="6024570"/>
            <a:ext cx="53578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«Төлін тап»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Балалардың байқампаздық, есте сақтау қабілеттерін дамыту, шапшандыққа баулу.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үй жануарлары мен олардың  төлдерінің суреттері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Балалар  үй жануарлары бейнеленген суреттердің бірін таңдап, оның атын  атап,  төлін тауып сәйкестендіреді. Жануарлар мен төлдердің   қорегі мен мекені туралы білгендерін  айтады.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57232" y="1166786"/>
            <a:ext cx="535785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«Не жоқ?»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Балалардың сөздік қорын ойыншық атауларын білдіретін сөздермен толықтыру, логикалық ойлауын дамыту, зейін қоя білу қабілетін жетілдіру.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Ойыншықтар бейнеленген суреттер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Ойыншықтарды қатар-қатар қойып, балалардың назарын ойыншықтарға аударады. Осыдан кейін балалар көздерін жұмып отырады. Осы кезде тәрбиеші ойыншықтардың біреуін алып қояды. Балалар көздерін ашып, қай ойыншықтың жоқ екенін табады.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8" y="881034"/>
            <a:ext cx="23008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Әдістемелік төлқұжат №5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857232" y="6096008"/>
            <a:ext cx="507209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«Қысқы табиғат құбылыстарын көрсет»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Қысқы табиғат құбылыстарын атай білуге үйрету.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Қысқы табиғат құбылыстары бейнеленген суреттер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Қыс мезгілі бейнеленген суретке қысқы табиғат құбылыстарының атауын атай отырып, құбылыстарды тауып сәйкестендіреді.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85794" y="1238224"/>
            <a:ext cx="53578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«Мекенін тап»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lang="kk-KZ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Балалардың жабайы аңдар туралы түсініктерін тереңдету. Жабайы аңдарды бір-бірінен ажырата білуге және олардың аттарын дұрыс атауға үйрету. Олардың тіршілік ететін ортасы туралы түсініктерін бекіту.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Жабайы аңдардың суреттері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Аңдардың атын атап, оларды тіршілік ету ортасына сай сәйкестендіреді.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28670" y="5953132"/>
            <a:ext cx="5214974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«Болады, болмайды»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Балаларды үйдегі қауіпсіздік ережесімен таныстыру, ойлау, есте сақтау қабілеттерін дамыту, сөздік қорларын молайту.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 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тұрмыстағы қауіпті заттар бейнеленген суреттер, таратпа материалдар.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Балалар «ойнауға болады» деген ойыншықтар және «ойнауға болмайды» деген заттарды бір-бірінен ажыратып, екі топқа бөледі. (жасыл түсті – «дұрыс» таңбасына – «болады»; қызыл түсті – «бұрыс» таңбасына – «болмайды») 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5095876"/>
          </a:xfrm>
          <a:prstGeom prst="rect">
            <a:avLst/>
          </a:prstGeom>
          <a:noFill/>
        </p:spPr>
      </p:pic>
      <p:pic>
        <p:nvPicPr>
          <p:cNvPr id="6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10124"/>
            <a:ext cx="6858000" cy="509587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</a:t>
            </a:r>
            <a:r>
              <a:rPr kumimoji="0" lang="kk-KZ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атауы</a:t>
            </a: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Мамандықты ата»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саласы: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Мамандық иелерімен таныстыру, олардың атқаратын қызметі туралы әңгімелей білуге үйрету.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Құрал-жабдықтар: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маман иелерінің суреттері, құрал-жабдықтардың  суреттері.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барысы: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Сурет бойынша мамандықтардың аттарын, қызметін атау. (Бұл – аспазшы. Ол тамақ пісіреді.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Бұл – құрылысшы. Ол үй тұрғызады)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Дидактикалық ойынның атауы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«Қай мезгілде киеміз»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Білім беру саласы: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Қатынас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Бөлімі: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Сөйлеуді дамыту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Ойнаушылар саны: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7-8 бала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Балалардың жыл мезгілдері туралы түсініктерін кеңейту, жыл мезгілдеріне сійкес келетін киім атауларымен таныстыру,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сөздік қорларын молайтып, ауыз екі сойлеуге баулу.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Құрал- жабдықтары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 мезгілдері бейнеленген суреттер және жыл мезгілдеріне байланысты киімдердің суреттері.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Ойынның  барысы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Суреттегі киімдер  қай жыл мезгіліне сәйкес келетінін тауып, жыл мезгілі бейнеленген суретке сәйкестендіріп қояды.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24000" y="1524000"/>
            <a:ext cx="9906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60" y="3095612"/>
            <a:ext cx="4210704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“Қатынас” </a:t>
            </a:r>
          </a:p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білім беру саласы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“Көркем әдебиет” 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бөлімі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идактикалық ойындар </a:t>
            </a:r>
          </a:p>
          <a:p>
            <a:pPr algn="ctr"/>
            <a:r>
              <a:rPr lang="kk-KZ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картотекасы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ойын денсаулық білім беру саласы\коммуникация рамка — коп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524000" y="1524000"/>
            <a:ext cx="9906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94" y="1238224"/>
            <a:ext cx="50006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57232" y="6096008"/>
            <a:ext cx="52864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60" y="1452538"/>
            <a:ext cx="4408964" cy="56938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Ойындар тізімі:</a:t>
            </a: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1. Дұрыс орналастыр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2. Отбасы мүшелерін ата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3. Жемістерді жина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4. Ертегіні жалғастыр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5. Кім жылдам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6. Жылдам ойлан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7. Әшекей бұйымдарды ата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8. Ойлан, тап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9. Құстарды ажырат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10. Қысқы ойындарды ата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1574</Words>
  <PresentationFormat>Лист A4 (210x297 мм)</PresentationFormat>
  <Paragraphs>197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20</cp:revision>
  <dcterms:created xsi:type="dcterms:W3CDTF">2020-03-13T18:48:48Z</dcterms:created>
  <dcterms:modified xsi:type="dcterms:W3CDTF">2021-01-16T16:29:13Z</dcterms:modified>
</cp:coreProperties>
</file>