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0" r:id="rId3"/>
    <p:sldId id="257" r:id="rId4"/>
    <p:sldId id="259" r:id="rId5"/>
    <p:sldId id="261" r:id="rId6"/>
    <p:sldId id="263" r:id="rId7"/>
    <p:sldId id="264" r:id="rId8"/>
    <p:sldId id="266" r:id="rId9"/>
    <p:sldId id="267" r:id="rId10"/>
    <p:sldId id="272" r:id="rId11"/>
    <p:sldId id="275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46" d="100"/>
          <a:sy n="46" d="100"/>
        </p:scale>
        <p:origin x="-130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viewProps" Target="view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4044F-366B-41CA-B444-C84B1EF70B13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1A32-FDA3-4EFF-94F0-3D8D90E4C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774632" cy="1988840"/>
          </a:xfrm>
        </p:spPr>
        <p:txBody>
          <a:bodyPr>
            <a:normAutofit/>
          </a:bodyPr>
          <a:lstStyle/>
          <a:p>
            <a:r>
              <a:rPr lang="kk-KZ" sz="3100" b="1" i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шығармашылық саласы бойынша дидактикалық ойындар картотекасы</a:t>
            </a:r>
            <a:endParaRPr lang="ru-RU" sz="3100" b="1" i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22932-kids-cliparts-stock-vector-and-royalty-free-kids-free-images-of-kids.jpg"/>
          <p:cNvPicPr>
            <a:picLocks noChangeAspect="1"/>
          </p:cNvPicPr>
          <p:nvPr/>
        </p:nvPicPr>
        <p:blipFill>
          <a:blip r:embed="rId2" cstate="print"/>
          <a:srcRect l="12595" r="14431"/>
          <a:stretch>
            <a:fillRect/>
          </a:stretch>
        </p:blipFill>
        <p:spPr>
          <a:xfrm>
            <a:off x="683567" y="2276872"/>
            <a:ext cx="4346693" cy="3168352"/>
          </a:xfrm>
          <a:prstGeom prst="rect">
            <a:avLst/>
          </a:prstGeom>
        </p:spPr>
      </p:pic>
      <p:pic>
        <p:nvPicPr>
          <p:cNvPr id="4" name="Рисунок 3" descr="shkola_kartinki_na_prozrachnom_fone_4_2711303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179122"/>
            <a:ext cx="3410489" cy="3220326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Тында да айт</a:t>
            </a:r>
            <a:br>
              <a:rPr lang="kk-KZ" sz="2400" dirty="0">
                <a:latin typeface="Times New Roman" pitchFamily="18" charset="0"/>
                <a:cs typeface="Times New Roman" pitchFamily="18" charset="0"/>
              </a:rPr>
            </a:br>
            <a:r>
              <a:rPr lang="kk-KZ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айналадағы заттардың дыбыстарын бір-бірінен ажырата білуге үйрету, фонематикалық есту қабілетін дамыту. </a:t>
            </a:r>
            <a:b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Құрал: ағаш, металл қасықтар, доп, қағаз, кітап,суы бар стақан, қоңырау, кілттер. </a:t>
            </a:r>
            <a:b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ІІ нұсқасы ретінде музыкалық аспаптарды пайдалануға болады. </a:t>
            </a:r>
            <a:br>
              <a:rPr lang="kk-KZ" sz="2400" dirty="0">
                <a:latin typeface="Times New Roman" pitchFamily="18" charset="0"/>
                <a:cs typeface="Times New Roman" pitchFamily="18" charset="0"/>
              </a:rPr>
            </a:b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 барысы:</a:t>
            </a:r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Жеке және топпен ойнауға болады. Ең алды балалар үстелдегі заттарды қарап алады. Сосын тәрбиешіге теріс қарап отырады, ал тәрбиеші заттардың дыбысын шығарады, балалар дыбысты танып толық жауап береді : «Бұл қоңыраудың сыңғыры» т.с.с. </a:t>
            </a:r>
            <a:b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ІІ-нұсқа.  Заттардың орнына музыкалық аспаптар пайдаланады. Балалар аспапты дыбысынан таниды</a:t>
            </a:r>
            <a:r>
              <a:rPr lang="kk-KZ" sz="24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Аққала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шыршаны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құрастыр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Дөңгелек пішіннен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аққаланы,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ұшбұрыштан шыршаны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құрастыруды үйрету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Үлгіге қарай отырып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пішіндердің көлемін әртүрлі етіп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(үлкен, орташа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кішкентай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орналастыруға үйрету.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мезгілдері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түсініктерін қалыптастыруды жалғастыру.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Шапшаңдылыққа тәрбиелеу.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 құралдар: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Әр түрлі көлемді (үлкен, орташа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кішкентай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дөңгелек, ұшбұрышты пішіндер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Аққаланың қалпағы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т.б.</a:t>
            </a: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Сыңғыр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сыңғыр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Кеңістікте бағдарлану, дыбыс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бағытын анықтай білу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қабілетін бағыттауды дамыту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Қажетті құралдар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Қоңырау.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көзін жұмады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тәрбиеші тым-тырыс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оның жанына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оң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артынан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келіп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қоңырауды сылдырлатады.Бала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көзін ашпай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дыбыстың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қайдан шыққан бағытын анықтауы қажет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қателессе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тағы шешеді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Ойынды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4 – 5рет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қайталайды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Баланың көзін ашпауын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қадағалау керек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дыбыс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қайдан шықты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жерге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бетімен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бұрылып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дыбыстың бағытын көрсете білуі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керек.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Қоңырауды баяу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сылдырлату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-44624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43808" y="141277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Ойындар тізімі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132856"/>
            <a:ext cx="74168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Ою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құрастыру</a:t>
            </a: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Қай аспап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жоқ?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Әдемі гүлдер.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Оюлы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сырмақ.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Музыкалық жұмбақ.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Аспапты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үнінен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тап.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Бізге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қонақтар.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Тында да айт.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Аққала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шыршаны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құрастыр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Сыңғыр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сыңғыр</a:t>
            </a:r>
            <a:endParaRPr lang="ru-RU" sz="24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18806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Ою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құрастыру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сандардың ретін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құрамын оңай табуға, таңбаны айыра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дағдыландыру.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бөліктерге бөлінген ою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элеметтері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Оюдың элементтерін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жекелеп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қиып, мысалы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қошқар мүйізді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2-ге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бөліп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8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бөлікті балаларға таратып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Түстерін сәйкестендіру, бөліктерін қиюластыру арқылы ою-өрнек құрастырылады.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18806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 аспап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жоқ?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Балалардың зейіннің дамыту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сақтау қабілетін дамыту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Ойынның барысы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тақтаға музыкалық аспаптардың суреттерін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іледі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көреді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көздерін жұмады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көздерін ашқанда қай суреттің жоқ екенін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табу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Көрнекіліктер: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Музыкалық аспаптар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18806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Әдемі гүлдер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Әдемігүлдердің суретін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салуды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бедерлеп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мүсіндеуді, жапсыру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кезіндегі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іскерлік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дағдыларды еркін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меңгеруге үйрету.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Қиылған ұсақ бөлшетерден өздеріне таныс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гүлді құрастыру.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Гүлдің құрылысын беруде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түстердің үйлесімділігін табуға, кеңістікте дұрыс орналастыра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жаттықтыру.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Әдемі гүл суреттері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натюрморт,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ашық хаттар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открыткалар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Гүлдердің ерекшелігіне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құрылысын ашатын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ұсақ қиындылар.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Құрылым түзуге түстері пішініне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сәйкес әр түрлі болуы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қжет.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Тақта,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мольберт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фланелограф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Гүл жапырақтарының ерекшелігіне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аударып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сәйкес пішіндерін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таңдау; Түр-түсіне, құрылысына қарай отырып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құрылым жасау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Гүлдер жайында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білетін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өлең тақпақтар, жұмбақтар айтып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әсемдікті әсерлеу.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91440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Оюлы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сырмақ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Балалардың ұлттық тұтынатын бұйымдар жайындағы түсініктерін жетілдіру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Текеметтен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сырмақтың айырмашылығы неде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байқап, ерекшелігін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үйрету.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Қолөнер шеберлерінің еңбегін, туған халқының мәдени мұрасымен сәндік қолдаңбалы өнерінің түрлерімен таныстыру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Көрнекіліктер: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 және қара түсті астарлық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(фон)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қағаз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әр балалаға қиылған дайын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ою-өрнек пішіндері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дайын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қиып жапсырылған немесе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сырмақтың суреті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ережесі: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Қиылған ою-өрнектерді түсіне, көлеміне қарай таңдау;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Үйлестіре сәнді құрылым жасау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Ұлттық тұтынатын бұйымдар жайындағы білімдерін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нақтылау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Сырмақ, текемет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жайындағы түсініктерін тиянақтап әңгімелеу.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Суреттерін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көрсету (мүмкін болса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өзін көрсетіп, қайсысы текемет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қайсысы сырмақ екенін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сұрау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Әдемі ою-өрнектеріне, түр-түріне назар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аударып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сырмақтың өрнегін өздері құруға тапсырма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Қиылған дайын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өрнектерден құрылым жасауға бағыттайды.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Балалардың түсіндіруден кейін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өз бетінше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әрекет етуіне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басшылық етеді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қиындыққы кездесіп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іс-әрекетке белсенді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кірісе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алмай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отырған балаларға ғана өзінің қолындағы шағын мольбертке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қойып орвндалу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жолын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түсіндіреді.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Қарапайым элементтерді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өздері қиып толықтыруға жетелеп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үйрету керек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 қағазға қара түсті (ою-өрнек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қара қағазға ақ түсті ою-өрнек таңдап орналастыруын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бақылайды.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Музыкалық жұмбақ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Қатты,ақырын дыбысты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сезіну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қабілеттерін жетілдіру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Көрнекіліктер: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Аккордеон, металлофон,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қоңырау, үшбұрыш, ағаш қасықтар.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Шарты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сыртқа шығады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ойыншықты жасырады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Сырттағы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кіріп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ойыншықты іздей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бастайды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ойыншыққа жақындаса қатты шапалақпен белгі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береміз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жасырылған жерлен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алыс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жүрсе ақырын шапалақтаймыз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Аспапты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үнінен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Есту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қабілетін дамытып,аспаптарды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үнінен ажырату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қабілетін арттыру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Көрнекіліктер: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Аккордеон, металлофон,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қоңырау, үшбұрыш, ағаш қасықтар,домбыра..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т.б.</a:t>
            </a:r>
            <a:b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Шарты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Шымылдықтың артындағы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өзіне ұнаған аспабын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ойнайды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Аспапты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үнінен кім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тапса,сол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жеңімпаз болады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b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du54.ru/sites/default/files/userfiles/image/matematika_carica_nau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/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84604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Бізге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қонақтар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Кейіпкердің мінезіне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сай,әуенді ажырата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білуге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үйрету.</a:t>
            </a:r>
            <a:b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Көрнекіліктер: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Аңның, құстың,қоянның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пердесі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Шарты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шымылдықтың артына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барып,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аңның немесе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құстың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пердесін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киеді.Ал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3-4 бала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аспаптарды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алдына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қойып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қонақтың мінезіне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аспапты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Аю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келсе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жуан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дыбыстар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қоян келсе-секіртпелі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дыбыстар,торғай келсе-жіңішке дыбыстарды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соғу керек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b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</TotalTime>
  <Words>433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шығармашылық саласы бойынша дидактикалық ойындар картотекасы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iComsso</dc:creator>
  <cp:lastModifiedBy>sabit_rau@mail.ru</cp:lastModifiedBy>
  <cp:revision>50</cp:revision>
  <dcterms:created xsi:type="dcterms:W3CDTF">2018-12-24T11:41:09Z</dcterms:created>
  <dcterms:modified xsi:type="dcterms:W3CDTF">2020-06-10T17:57:28Z</dcterms:modified>
</cp:coreProperties>
</file>