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65" r:id="rId5"/>
    <p:sldId id="262" r:id="rId6"/>
    <p:sldId id="261" r:id="rId7"/>
    <p:sldId id="260" r:id="rId8"/>
    <p:sldId id="259" r:id="rId9"/>
    <p:sldId id="258" r:id="rId10"/>
    <p:sldId id="266" r:id="rId11"/>
    <p:sldId id="268" r:id="rId12"/>
    <p:sldId id="269" r:id="rId13"/>
    <p:sldId id="270" r:id="rId14"/>
    <p:sldId id="271" r:id="rId15"/>
    <p:sldId id="286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38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36174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34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332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92481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552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749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841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7520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27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708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602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860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110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394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012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727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96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43C15F2-ADAE-4B36-9C7D-868C99F06C9A}" type="datetimeFigureOut">
              <a:rPr lang="ru-RU" smtClean="0"/>
              <a:t>16.01.2023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8D7DE9F-EEDB-43C4-B457-5AC071F16D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48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alimnurov.wixsite.com/akilov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alimnurov.wixsite.com/akilov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91"/>
            <a:ext cx="12192000" cy="6881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56171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қосымша ақпарат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Club166294280 – Anticorruption team </a:t>
            </a:r>
          </a:p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https://alimnurov.wixsite.com/akilova</a:t>
            </a:r>
            <a:endParaRPr lang="kk-KZ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https://online.zakon.kz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526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034" y="0"/>
            <a:ext cx="4088674" cy="5776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91617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15" y="1730828"/>
            <a:ext cx="2122713" cy="246234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83036" y="1488630"/>
            <a:ext cx="7387046" cy="348831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республики Казахстан «О борьбе с коррупцией» дает следующее определение коррупции: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предусмотренное законом принятие лично или через посредника имущественных благ и преимуществ лицами, выполняющими государственные функции, а также лицами, приравненными к ним, с использованием своих должностных полномочий для получения выгоды.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7326">
            <a:off x="325482" y="1249271"/>
            <a:ext cx="4079507" cy="310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09692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7267" y="1783080"/>
            <a:ext cx="3427849" cy="21227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488630"/>
            <a:ext cx="6472646" cy="355363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Международно-правовое определение коррупции, использующиеся в документах ООН, выглядит следующим образом: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Коррупция – это злоупотребление государственной властью для получения выгоды в личных целях, в целях третьих лиц и групп.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413" y="972207"/>
            <a:ext cx="4625555" cy="34691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73368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Взятка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68666" y="443602"/>
            <a:ext cx="10914017" cy="391939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проявлений коррупции является взятка.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Взятка – это получение должностным лицом от другого лица денег или иных благ, за которые им будут оказаны какие-либо услуги.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837" y="2666992"/>
            <a:ext cx="2857500" cy="2857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13278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каких сферах коррупция чаще всего себя проявляет?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медицины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Сфера образования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суд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160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65113">
            <a:off x="685800" y="1678577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Коррупция не только приносит вред обществу, но и не гарантирует результата!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925" y="2712992"/>
            <a:ext cx="1943100" cy="2352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50851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борьбы с коррупцией: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наборов методов по борьбе с коррупцией, принимаемых каждой страной, уникальна и зависит не только от политической и экономической стабильности, о и от обычаев и традиций, религиозных особенностей и уровня правовой культуры.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211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434747">
            <a:off x="777241" y="2063396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26 декабря 2014 года утверждена новая антикоррупционная стратегия Республики Казахстан на 2015-2025 годы.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871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стратегии: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антикоррупционной политики государства.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в антикоррупционное движение всего общества путем создания атмосферы «нулевой» терпимости к любым проявлениям коррупции.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501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Сыбайлас жемқорлық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(латынша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corruptio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пара беруді, өзінің қызыметтік дәрежесінің лауазымды тұлғасын жеке баю мақсатында береді. Қазақстанда сыбайлас жемқорлыққа қарсы күрестің тарихы 1992 жылдың басынан басталды – «Қылмыстың ұйымдасқан түріне және сыбайлас жемқорлыққа қарсы күресті күшейту жөніндегі шаралар туралы» жарлығы 1992 жылдың 17 наурыз айында шыққан.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732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Ключевые направления стратегии: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Противодействие коррупции в сфере государственной службы.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института общественного контроля.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уровня антикоррупционной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7633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394587">
            <a:off x="685800" y="2344783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Для Казахстана преодоление коррупции является одним из главных направлений государственной политики, приоритетность которого четко обозначена главой государства.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1481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6952" y="624975"/>
            <a:ext cx="3128553" cy="118218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 молодежь обладаете знаниями, необходимыми для решения всеобщих проблем, включая коррупцию. У вас есть обоснованный интерес бороться против коррупции. </a:t>
            </a:r>
          </a:p>
          <a:p>
            <a:pPr marL="0" indent="0" algn="r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Н.А.Назарбаев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1203">
            <a:off x="2769325" y="248195"/>
            <a:ext cx="4323806" cy="243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964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704320" cy="5852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82210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Дополнительная информация: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Club166294280 – Anticorruption team 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https://alimnurov.wixsite.com/akilova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https://online.zakon.kz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859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Сыбайлас жемқорлық екі жолмен жүзеге асырылады: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Мемлекеттік қызыметшінің өзі алдына келген адамды пара, сыйақы беруге мәжбүрлеу.</a:t>
            </a: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Белгілі бір адам, бұл ұйымдасқан қылмыс өкілі болуы мүмкін, мемлекеттік кызыметшіге көп жағдайда психологиялық қысым көрсетіп, оны «сатып алу» мақсатында пара, сйыақы алуға итермелейді.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080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2938" y="1143000"/>
            <a:ext cx="7412020" cy="227946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28" y="0"/>
            <a:ext cx="8543109" cy="5571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80896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Сыбайлас жемқорлық: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Сыбайлас жемқорлық құбылысының өзіне тән белгілері бар.</a:t>
            </a: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Әрбір мемлекет қазіргі құқықтық дәстүрлер негізінде өздерінің жемқорлыққа қарсы құралдар жиынтығын анықтайды. </a:t>
            </a:r>
          </a:p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Сыбайлас жемқорлық – бұл, ең алдымен, әлеуметтік құбылыс.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688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трелка вниз 4"/>
          <p:cNvSpPr/>
          <p:nvPr/>
        </p:nvSpPr>
        <p:spPr>
          <a:xfrm>
            <a:off x="5471672" y="1837765"/>
            <a:ext cx="822960" cy="103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kk-KZ" dirty="0" smtClean="0"/>
          </a:p>
          <a:p>
            <a:endParaRPr lang="kk-KZ" dirty="0"/>
          </a:p>
          <a:p>
            <a:endParaRPr lang="kk-KZ" dirty="0" smtClean="0"/>
          </a:p>
          <a:p>
            <a:endParaRPr lang="kk-KZ" dirty="0"/>
          </a:p>
          <a:p>
            <a:pPr marL="0" indent="0">
              <a:buNone/>
            </a:pP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Нәтижесінде: Қызыметке ретсіз қабылдау және көтермелеу, қоғамдық мүліктерді талан-таражға салу.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093541" y="226819"/>
            <a:ext cx="3579223" cy="17237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Жемқорлықтың жалпылама белгілері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9006" y="2690949"/>
            <a:ext cx="2246811" cy="13348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Лауазымды адам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813599" y="2986644"/>
            <a:ext cx="2325189" cy="13846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Ақша немесе мүлік пара алу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049230" y="2575817"/>
            <a:ext cx="2346448" cy="144997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 беруші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455817" y="3358371"/>
            <a:ext cx="1802674" cy="3206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7615582" y="3300805"/>
            <a:ext cx="1433648" cy="3781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502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сыбайлас жемқорлыққа жол жоқ!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426644" y="1837765"/>
            <a:ext cx="2913017" cy="13062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жемқорлық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>
            <a:stCxn id="4" idx="2"/>
          </p:cNvCxnSpPr>
          <p:nvPr/>
        </p:nvCxnSpPr>
        <p:spPr>
          <a:xfrm flipH="1">
            <a:off x="3409406" y="2490908"/>
            <a:ext cx="1017238" cy="653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4"/>
          </p:cNvCxnSpPr>
          <p:nvPr/>
        </p:nvCxnSpPr>
        <p:spPr>
          <a:xfrm flipH="1">
            <a:off x="5883152" y="3144050"/>
            <a:ext cx="1" cy="7617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339661" y="2490907"/>
            <a:ext cx="1017238" cy="4988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554480" y="3239589"/>
            <a:ext cx="2259874" cy="16197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Параға сатып алу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683034" y="3905794"/>
            <a:ext cx="2540726" cy="168729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сатқындық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046720" y="3239589"/>
            <a:ext cx="2364377" cy="174685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Көрәнбейтін қылмыстың бір түрі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903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Қазақстанда жемқорлықтың жиі кездесетін салалар: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Медицина саласы</a:t>
            </a:r>
          </a:p>
          <a:p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Оқу саласы</a:t>
            </a:r>
          </a:p>
          <a:p>
            <a:r>
              <a:rPr lang="kk-K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Сот саласы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0909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77694">
            <a:off x="683625" y="911431"/>
            <a:ext cx="10396882" cy="1151965"/>
          </a:xfrm>
        </p:spPr>
        <p:txBody>
          <a:bodyPr>
            <a:normAutofit fontScale="90000"/>
          </a:bodyPr>
          <a:lstStyle/>
          <a:p>
            <a:pPr algn="ctr"/>
            <a:r>
              <a:rPr lang="kk-KZ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Күшіңе сенбе, адал ісіңе сен!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830" y="2325008"/>
            <a:ext cx="5434471" cy="3056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727928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Главное мероприятие</Template>
  <TotalTime>84</TotalTime>
  <Words>513</Words>
  <Application>Microsoft Office PowerPoint</Application>
  <PresentationFormat>Широкоэкранный</PresentationFormat>
  <Paragraphs>61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Impact</vt:lpstr>
      <vt:lpstr>Times New Roman</vt:lpstr>
      <vt:lpstr>Главное мероприятие</vt:lpstr>
      <vt:lpstr>Презентация PowerPoint</vt:lpstr>
      <vt:lpstr>Сыбайлас жемқорлық</vt:lpstr>
      <vt:lpstr>Сыбайлас жемқорлық екі жолмен жүзеге асырылады:</vt:lpstr>
      <vt:lpstr>Презентация PowerPoint</vt:lpstr>
      <vt:lpstr>Сыбайлас жемқорлық:</vt:lpstr>
      <vt:lpstr>Презентация PowerPoint</vt:lpstr>
      <vt:lpstr>сыбайлас жемқорлыққа жол жоқ!</vt:lpstr>
      <vt:lpstr>Қазақстанда жемқорлықтың жиі кездесетін салалар:</vt:lpstr>
      <vt:lpstr>Күшіңе сенбе, адал ісіңе сен!</vt:lpstr>
      <vt:lpstr>қосымша ақпарат</vt:lpstr>
      <vt:lpstr>Презентация PowerPoint</vt:lpstr>
      <vt:lpstr>Презентация PowerPoint</vt:lpstr>
      <vt:lpstr>Презентация PowerPoint</vt:lpstr>
      <vt:lpstr>Взятка</vt:lpstr>
      <vt:lpstr>В каких сферах коррупция чаще всего себя проявляет?</vt:lpstr>
      <vt:lpstr>Коррупция не только приносит вред обществу, но и не гарантирует результата!</vt:lpstr>
      <vt:lpstr>Методы борьбы с коррупцией:</vt:lpstr>
      <vt:lpstr>26 декабря 2014 года утверждена новая антикоррупционная стратегия Республики Казахстан на 2015-2025 годы.</vt:lpstr>
      <vt:lpstr>Цели стратегии:</vt:lpstr>
      <vt:lpstr>Ключевые направления стратегии:</vt:lpstr>
      <vt:lpstr>Для Казахстана преодоление коррупции является одним из главных направлений государственной политики, приоритетность которого четко обозначена главой государства.</vt:lpstr>
      <vt:lpstr>Презентация PowerPoint</vt:lpstr>
      <vt:lpstr>Презентация PowerPoint</vt:lpstr>
      <vt:lpstr>Дополнительная информация: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Жаксылык Анека</dc:creator>
  <cp:lastModifiedBy>Админ</cp:lastModifiedBy>
  <cp:revision>11</cp:revision>
  <dcterms:created xsi:type="dcterms:W3CDTF">2018-05-17T18:08:14Z</dcterms:created>
  <dcterms:modified xsi:type="dcterms:W3CDTF">2023-01-16T09:52:28Z</dcterms:modified>
</cp:coreProperties>
</file>